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7" r:id="rId4"/>
    <p:sldId id="260" r:id="rId5"/>
    <p:sldId id="261" r:id="rId6"/>
    <p:sldId id="262" r:id="rId7"/>
    <p:sldId id="264" r:id="rId8"/>
    <p:sldId id="263" r:id="rId9"/>
    <p:sldId id="267" r:id="rId10"/>
    <p:sldId id="266" r:id="rId11"/>
    <p:sldId id="268" r:id="rId12"/>
    <p:sldId id="26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80" d="100"/>
          <a:sy n="80" d="100"/>
        </p:scale>
        <p:origin x="-1080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B2256-6BA3-43A2-BAB6-90BE2A70AE68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6BD34-81CC-4D8C-9826-7E571E546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94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6BD34-81CC-4D8C-9826-7E571E5465F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26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26/10/2023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t="14319" r="-1185" b="-2627"/>
          <a:stretch/>
        </p:blipFill>
        <p:spPr>
          <a:xfrm>
            <a:off x="0" y="-824911"/>
            <a:ext cx="9252519" cy="79184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68" y="4869160"/>
            <a:ext cx="2586732" cy="258673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616252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5496" y="6021288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spc="-15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3</a:t>
            </a:r>
            <a:r>
              <a:rPr lang="fr-FR" sz="4400" b="1" spc="-150" baseline="300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ème</a:t>
            </a:r>
            <a:r>
              <a:rPr lang="fr-FR" sz="4400" b="1" spc="-15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fr-FR" sz="3600" b="1" spc="-15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MARDI DU MOIS </a:t>
            </a:r>
            <a:r>
              <a:rPr lang="fr-FR" sz="4400" b="1" spc="-15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– 19h</a:t>
            </a:r>
          </a:p>
        </p:txBody>
      </p:sp>
    </p:spTree>
    <p:extLst>
      <p:ext uri="{BB962C8B-B14F-4D97-AF65-F5344CB8AC3E}">
        <p14:creationId xmlns:p14="http://schemas.microsoft.com/office/powerpoint/2010/main" val="400184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99" y="0"/>
            <a:ext cx="5632855" cy="6858000"/>
          </a:xfrm>
        </p:spPr>
      </p:pic>
      <p:sp>
        <p:nvSpPr>
          <p:cNvPr id="8" name="Rectangle 7"/>
          <p:cNvSpPr/>
          <p:nvPr/>
        </p:nvSpPr>
        <p:spPr>
          <a:xfrm>
            <a:off x="7560840" y="5910371"/>
            <a:ext cx="1691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err="1" smtClean="0"/>
              <a:t>Artemisia</a:t>
            </a:r>
            <a:r>
              <a:rPr lang="fr-FR" sz="1200" b="1" dirty="0" smtClean="0"/>
              <a:t> Gentileschi</a:t>
            </a:r>
            <a:r>
              <a:rPr lang="fr-FR" sz="1200" b="1" i="1" dirty="0" smtClean="0"/>
              <a:t>,</a:t>
            </a:r>
          </a:p>
          <a:p>
            <a:r>
              <a:rPr lang="fr-FR" sz="1200" b="1" i="1" dirty="0" smtClean="0"/>
              <a:t> </a:t>
            </a:r>
            <a:r>
              <a:rPr lang="fr-FR" sz="1200" b="1" i="1" dirty="0"/>
              <a:t>Judith et Holopherne</a:t>
            </a:r>
            <a:r>
              <a:rPr lang="fr-FR" sz="1200" b="1" dirty="0"/>
              <a:t>, </a:t>
            </a:r>
            <a:r>
              <a:rPr lang="fr-FR" sz="1200" b="1" dirty="0"/>
              <a:t>1612-1621</a:t>
            </a:r>
            <a:r>
              <a:rPr lang="fr-FR" sz="1200" b="1" dirty="0"/>
              <a:t>, Florence, Galerie des Offices</a:t>
            </a:r>
            <a:endParaRPr lang="fr-FR" sz="12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7" y="6338664"/>
            <a:ext cx="652022" cy="65202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6" y="6366392"/>
            <a:ext cx="423264" cy="4232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551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6680" y="6237312"/>
            <a:ext cx="8465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/>
              <a:t>Le Caravage</a:t>
            </a:r>
            <a:r>
              <a:rPr lang="fr-FR" sz="1200" b="1" i="1" dirty="0"/>
              <a:t>,</a:t>
            </a:r>
            <a:r>
              <a:rPr lang="fr-FR" sz="1200" b="1" i="1" dirty="0" smtClean="0"/>
              <a:t> </a:t>
            </a:r>
            <a:r>
              <a:rPr lang="fr-FR" sz="1200" b="1" i="1" dirty="0"/>
              <a:t>Judith et Holopherne</a:t>
            </a:r>
            <a:r>
              <a:rPr lang="fr-FR" sz="1200" b="1" dirty="0"/>
              <a:t>, </a:t>
            </a:r>
            <a:r>
              <a:rPr lang="fr-FR" sz="1200" b="1" dirty="0" smtClean="0"/>
              <a:t>1599, </a:t>
            </a:r>
            <a:r>
              <a:rPr lang="fr-FR" sz="1200" b="1" dirty="0"/>
              <a:t>Florence, </a:t>
            </a:r>
            <a:r>
              <a:rPr lang="fr-FR" sz="1200" b="1" dirty="0"/>
              <a:t>Rome, Galerie nationale d’art ancien du palais Barberini 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82" y="6338664"/>
            <a:ext cx="652022" cy="65202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1" y="6366392"/>
            <a:ext cx="423264" cy="423264"/>
          </a:xfrm>
          <a:prstGeom prst="ellipse">
            <a:avLst/>
          </a:prstGeom>
        </p:spPr>
      </p:pic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1" y="366119"/>
            <a:ext cx="7668344" cy="579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1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t="14319" r="-1185" b="-2627"/>
          <a:stretch/>
        </p:blipFill>
        <p:spPr>
          <a:xfrm>
            <a:off x="0" y="-824911"/>
            <a:ext cx="9252519" cy="79184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68" y="4869160"/>
            <a:ext cx="2586732" cy="258673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616252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5496" y="6021288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spc="-15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3</a:t>
            </a:r>
            <a:r>
              <a:rPr lang="fr-FR" sz="4400" b="1" spc="-150" baseline="300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ème</a:t>
            </a:r>
            <a:r>
              <a:rPr lang="fr-FR" sz="4400" b="1" spc="-15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fr-FR" sz="3600" b="1" spc="-15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MARDI DU MOIS </a:t>
            </a:r>
            <a:r>
              <a:rPr lang="fr-FR" sz="4400" b="1" spc="-15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– 19h</a:t>
            </a:r>
          </a:p>
        </p:txBody>
      </p:sp>
    </p:spTree>
    <p:extLst>
      <p:ext uri="{BB962C8B-B14F-4D97-AF65-F5344CB8AC3E}">
        <p14:creationId xmlns:p14="http://schemas.microsoft.com/office/powerpoint/2010/main" val="31141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8" r="7807"/>
          <a:stretch/>
        </p:blipFill>
        <p:spPr>
          <a:xfrm>
            <a:off x="-108520" y="0"/>
            <a:ext cx="9254359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46694" y="639335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82" y="6338664"/>
            <a:ext cx="652022" cy="6520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1" y="6366392"/>
            <a:ext cx="423264" cy="4232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949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9" t="12874" r="69624" b="3829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46694" y="639335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82" y="6338664"/>
            <a:ext cx="652022" cy="65202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1" y="6366392"/>
            <a:ext cx="423264" cy="4232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251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60" y="30978"/>
            <a:ext cx="5690244" cy="68382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46694" y="639335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82" y="6338664"/>
            <a:ext cx="652022" cy="65202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1" y="6366392"/>
            <a:ext cx="423264" cy="4232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023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Que veut dire ce tatouage ? (Chinois je pense) : Forum Chine, chinois &amp;  Asie — Chine Inform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68" y="3834043"/>
            <a:ext cx="2879444" cy="29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'as-tu un tattou? | Ce que j'ai dans le vent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2"/>
          <a:stretch/>
        </p:blipFill>
        <p:spPr bwMode="auto">
          <a:xfrm>
            <a:off x="4096554" y="4039462"/>
            <a:ext cx="3715806" cy="25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ucune description de photo disponible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r="3277" b="3150"/>
          <a:stretch/>
        </p:blipFill>
        <p:spPr bwMode="auto">
          <a:xfrm>
            <a:off x="2642879" y="160338"/>
            <a:ext cx="3000318" cy="35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odMod de Beauf on X: &quot;Didier à un nouveau tatouage de Johnny  http://t.co/kDB7clrIJ5&quot; / X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3" r="5169" b="13496"/>
          <a:stretch/>
        </p:blipFill>
        <p:spPr bwMode="auto">
          <a:xfrm>
            <a:off x="6096866" y="147640"/>
            <a:ext cx="2808465" cy="357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46694" y="639335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050" name="Picture 2" descr="BodMod de Beauf on X: &quot;Tatoo Bryan un vrai fêtard ! http://t.co/zJXrOPZ7AH&quot;  / X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7" r="14466" b="7310"/>
          <a:stretch/>
        </p:blipFill>
        <p:spPr bwMode="auto">
          <a:xfrm>
            <a:off x="322653" y="133745"/>
            <a:ext cx="1863073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Le Patrimoine Des Beaufs au fil du temps - Le tatouage tribal: Le tatouage  tribal est l'une des très rares caractéristiques qui permettent de  reconnaitre un beauf au naturel: c'est-à-dire nu. 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6" descr="Le Patrimoine Des Beaufs au fil du temps - Le tatouage tribal: Le tatouage  tribal est l'une des très rares caractéristiques qui permettent de  reconnaitre un beauf au naturel: c'est-à-dire nu. 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8" descr="Le Patrimoine Des Beaufs au fil du temps - Le tatouage tribal: Le tatouage  tribal est l'une des très rares caractéristiques qui permettent de  reconnaitre un beauf au naturel: c'est-à-dire nu. 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82" y="6338664"/>
            <a:ext cx="652022" cy="65202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1" y="6366392"/>
            <a:ext cx="423264" cy="4232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62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éguisement Zizi Pas Cher | Beauf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29085"/>
            <a:ext cx="6527289" cy="652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46694" y="639335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82" y="6338664"/>
            <a:ext cx="652022" cy="65202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1" y="6366392"/>
            <a:ext cx="423264" cy="4232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2097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t="14319" r="-1185" b="-2627"/>
          <a:stretch/>
        </p:blipFill>
        <p:spPr>
          <a:xfrm>
            <a:off x="0" y="-824911"/>
            <a:ext cx="9252519" cy="79184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68" y="4869160"/>
            <a:ext cx="2586732" cy="258673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616252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5496" y="6021288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spc="-15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3</a:t>
            </a:r>
            <a:r>
              <a:rPr lang="fr-FR" sz="4400" b="1" spc="-150" baseline="300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ème</a:t>
            </a:r>
            <a:r>
              <a:rPr lang="fr-FR" sz="4400" b="1" spc="-15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fr-FR" sz="3600" b="1" spc="-15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MARDI DU MOIS </a:t>
            </a:r>
            <a:r>
              <a:rPr lang="fr-FR" sz="4400" b="1" spc="-15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– 19h</a:t>
            </a:r>
          </a:p>
        </p:txBody>
      </p:sp>
    </p:spTree>
    <p:extLst>
      <p:ext uri="{BB962C8B-B14F-4D97-AF65-F5344CB8AC3E}">
        <p14:creationId xmlns:p14="http://schemas.microsoft.com/office/powerpoint/2010/main" val="31549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6694" y="639335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239382" y="5517232"/>
            <a:ext cx="17852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/>
              <a:t>Artemisia Gentileschi, </a:t>
            </a:r>
            <a:endParaRPr lang="it-IT" sz="1200" b="1" dirty="0" smtClean="0"/>
          </a:p>
          <a:p>
            <a:r>
              <a:rPr lang="it-IT" sz="1200" b="1" i="1" dirty="0" smtClean="0"/>
              <a:t>Suzanne et les vieillards,</a:t>
            </a:r>
          </a:p>
          <a:p>
            <a:r>
              <a:rPr lang="it-IT" sz="1200" b="1" i="1" dirty="0" smtClean="0"/>
              <a:t>1610, </a:t>
            </a:r>
            <a:r>
              <a:rPr lang="it-IT" sz="1200" b="1" dirty="0" smtClean="0"/>
              <a:t>Florence, </a:t>
            </a:r>
          </a:p>
          <a:p>
            <a:r>
              <a:rPr lang="fr-FR" sz="1200" b="1" dirty="0"/>
              <a:t>Château </a:t>
            </a:r>
            <a:r>
              <a:rPr lang="fr-FR" sz="1200" b="1" dirty="0" err="1" smtClean="0"/>
              <a:t>Weissenstein</a:t>
            </a:r>
            <a:r>
              <a:rPr lang="fr-FR" sz="1200" b="1" dirty="0" smtClean="0"/>
              <a:t>,</a:t>
            </a:r>
          </a:p>
          <a:p>
            <a:r>
              <a:rPr lang="fr-FR" sz="1200" b="1" dirty="0" smtClean="0"/>
              <a:t>Allemagne</a:t>
            </a:r>
            <a:endParaRPr lang="fr-FR" sz="12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7" y="6338664"/>
            <a:ext cx="652022" cy="6520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6" y="6366392"/>
            <a:ext cx="423264" cy="423264"/>
          </a:xfrm>
          <a:prstGeom prst="ellipse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07" y="0"/>
            <a:ext cx="4826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6694" y="639335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03" y="-99392"/>
            <a:ext cx="5385817" cy="69690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52320" y="5725705"/>
            <a:ext cx="15722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/>
              <a:t>Artemisia Gentileschi, </a:t>
            </a:r>
            <a:endParaRPr lang="it-IT" sz="1200" b="1" dirty="0" smtClean="0"/>
          </a:p>
          <a:p>
            <a:r>
              <a:rPr lang="it-IT" sz="1200" b="1" i="1" dirty="0" smtClean="0"/>
              <a:t>Judith </a:t>
            </a:r>
            <a:r>
              <a:rPr lang="it-IT" sz="1200" b="1" i="1" dirty="0"/>
              <a:t>et Holopherne</a:t>
            </a:r>
            <a:r>
              <a:rPr lang="it-IT" sz="1200" b="1" dirty="0"/>
              <a:t>, 1612, Naples, </a:t>
            </a:r>
            <a:endParaRPr lang="it-IT" sz="1200" b="1" dirty="0" smtClean="0"/>
          </a:p>
          <a:p>
            <a:r>
              <a:rPr lang="it-IT" sz="1200" b="1" dirty="0" smtClean="0"/>
              <a:t>Museo </a:t>
            </a:r>
            <a:r>
              <a:rPr lang="it-IT" sz="1200" b="1" dirty="0"/>
              <a:t>Nazionale di Capodimonte</a:t>
            </a:r>
            <a:endParaRPr lang="fr-FR" sz="1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7" y="6338664"/>
            <a:ext cx="652022" cy="6520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6" y="6366392"/>
            <a:ext cx="423264" cy="4232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5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85</Words>
  <Application>Microsoft Office PowerPoint</Application>
  <PresentationFormat>Affichage à l'écran (4:3)</PresentationFormat>
  <Paragraphs>15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14</cp:revision>
  <dcterms:created xsi:type="dcterms:W3CDTF">2023-10-26T12:08:51Z</dcterms:created>
  <dcterms:modified xsi:type="dcterms:W3CDTF">2023-10-27T19:42:25Z</dcterms:modified>
</cp:coreProperties>
</file>